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sldSz cx="12192000" cy="6858000"/>
  <p:notesSz cx="6858000" cy="9144000"/>
  <p:defaultTextStyle>
    <a:defPPr>
      <a:defRPr lang="en-KZ"/>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7"/>
    <p:restoredTop sz="94638"/>
  </p:normalViewPr>
  <p:slideViewPr>
    <p:cSldViewPr snapToGrid="0">
      <p:cViewPr>
        <p:scale>
          <a:sx n="110" d="100"/>
          <a:sy n="110" d="100"/>
        </p:scale>
        <p:origin x="872" y="5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36A133-2526-085F-8B3B-91D115F087B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KZ"/>
          </a:p>
        </p:txBody>
      </p:sp>
      <p:sp>
        <p:nvSpPr>
          <p:cNvPr id="3" name="Subtitle 2">
            <a:extLst>
              <a:ext uri="{FF2B5EF4-FFF2-40B4-BE49-F238E27FC236}">
                <a16:creationId xmlns:a16="http://schemas.microsoft.com/office/drawing/2014/main" id="{0C17311D-6712-8301-83AC-797AD6D8BB5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KZ"/>
          </a:p>
        </p:txBody>
      </p:sp>
      <p:sp>
        <p:nvSpPr>
          <p:cNvPr id="4" name="Date Placeholder 3">
            <a:extLst>
              <a:ext uri="{FF2B5EF4-FFF2-40B4-BE49-F238E27FC236}">
                <a16:creationId xmlns:a16="http://schemas.microsoft.com/office/drawing/2014/main" id="{6B6C91EF-06CC-734B-3278-2CF54207ECA1}"/>
              </a:ext>
            </a:extLst>
          </p:cNvPr>
          <p:cNvSpPr>
            <a:spLocks noGrp="1"/>
          </p:cNvSpPr>
          <p:nvPr>
            <p:ph type="dt" sz="half" idx="10"/>
          </p:nvPr>
        </p:nvSpPr>
        <p:spPr/>
        <p:txBody>
          <a:bodyPr/>
          <a:lstStyle/>
          <a:p>
            <a:fld id="{48156A98-C5C3-494D-B764-A5A7DFED70DB}" type="datetimeFigureOut">
              <a:rPr lang="en-KZ" smtClean="0"/>
              <a:t>03.11.2024</a:t>
            </a:fld>
            <a:endParaRPr lang="en-KZ"/>
          </a:p>
        </p:txBody>
      </p:sp>
      <p:sp>
        <p:nvSpPr>
          <p:cNvPr id="5" name="Footer Placeholder 4">
            <a:extLst>
              <a:ext uri="{FF2B5EF4-FFF2-40B4-BE49-F238E27FC236}">
                <a16:creationId xmlns:a16="http://schemas.microsoft.com/office/drawing/2014/main" id="{4C6BB979-0EF6-EB86-C648-692A5A5A68FD}"/>
              </a:ext>
            </a:extLst>
          </p:cNvPr>
          <p:cNvSpPr>
            <a:spLocks noGrp="1"/>
          </p:cNvSpPr>
          <p:nvPr>
            <p:ph type="ftr" sz="quarter" idx="11"/>
          </p:nvPr>
        </p:nvSpPr>
        <p:spPr/>
        <p:txBody>
          <a:bodyPr/>
          <a:lstStyle/>
          <a:p>
            <a:endParaRPr lang="en-KZ"/>
          </a:p>
        </p:txBody>
      </p:sp>
      <p:sp>
        <p:nvSpPr>
          <p:cNvPr id="6" name="Slide Number Placeholder 5">
            <a:extLst>
              <a:ext uri="{FF2B5EF4-FFF2-40B4-BE49-F238E27FC236}">
                <a16:creationId xmlns:a16="http://schemas.microsoft.com/office/drawing/2014/main" id="{31048562-F585-FD43-C70B-1E8DFF749072}"/>
              </a:ext>
            </a:extLst>
          </p:cNvPr>
          <p:cNvSpPr>
            <a:spLocks noGrp="1"/>
          </p:cNvSpPr>
          <p:nvPr>
            <p:ph type="sldNum" sz="quarter" idx="12"/>
          </p:nvPr>
        </p:nvSpPr>
        <p:spPr/>
        <p:txBody>
          <a:bodyPr/>
          <a:lstStyle/>
          <a:p>
            <a:fld id="{05A88A93-B57D-6546-80D4-701080E2A134}" type="slidenum">
              <a:rPr lang="en-KZ" smtClean="0"/>
              <a:t>‹#›</a:t>
            </a:fld>
            <a:endParaRPr lang="en-KZ"/>
          </a:p>
        </p:txBody>
      </p:sp>
    </p:spTree>
    <p:extLst>
      <p:ext uri="{BB962C8B-B14F-4D97-AF65-F5344CB8AC3E}">
        <p14:creationId xmlns:p14="http://schemas.microsoft.com/office/powerpoint/2010/main" val="4442039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D628F-57EF-12E8-0E95-698532955FE6}"/>
              </a:ext>
            </a:extLst>
          </p:cNvPr>
          <p:cNvSpPr>
            <a:spLocks noGrp="1"/>
          </p:cNvSpPr>
          <p:nvPr>
            <p:ph type="title"/>
          </p:nvPr>
        </p:nvSpPr>
        <p:spPr/>
        <p:txBody>
          <a:bodyPr/>
          <a:lstStyle/>
          <a:p>
            <a:r>
              <a:rPr lang="en-US"/>
              <a:t>Click to edit Master title style</a:t>
            </a:r>
            <a:endParaRPr lang="en-KZ"/>
          </a:p>
        </p:txBody>
      </p:sp>
      <p:sp>
        <p:nvSpPr>
          <p:cNvPr id="3" name="Vertical Text Placeholder 2">
            <a:extLst>
              <a:ext uri="{FF2B5EF4-FFF2-40B4-BE49-F238E27FC236}">
                <a16:creationId xmlns:a16="http://schemas.microsoft.com/office/drawing/2014/main" id="{622859E7-AC7C-191B-28BB-11BE8DBB51A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KZ"/>
          </a:p>
        </p:txBody>
      </p:sp>
      <p:sp>
        <p:nvSpPr>
          <p:cNvPr id="4" name="Date Placeholder 3">
            <a:extLst>
              <a:ext uri="{FF2B5EF4-FFF2-40B4-BE49-F238E27FC236}">
                <a16:creationId xmlns:a16="http://schemas.microsoft.com/office/drawing/2014/main" id="{9EFD1871-EBB1-2AD0-392E-35DC39037E81}"/>
              </a:ext>
            </a:extLst>
          </p:cNvPr>
          <p:cNvSpPr>
            <a:spLocks noGrp="1"/>
          </p:cNvSpPr>
          <p:nvPr>
            <p:ph type="dt" sz="half" idx="10"/>
          </p:nvPr>
        </p:nvSpPr>
        <p:spPr/>
        <p:txBody>
          <a:bodyPr/>
          <a:lstStyle/>
          <a:p>
            <a:fld id="{48156A98-C5C3-494D-B764-A5A7DFED70DB}" type="datetimeFigureOut">
              <a:rPr lang="en-KZ" smtClean="0"/>
              <a:t>03.11.2024</a:t>
            </a:fld>
            <a:endParaRPr lang="en-KZ"/>
          </a:p>
        </p:txBody>
      </p:sp>
      <p:sp>
        <p:nvSpPr>
          <p:cNvPr id="5" name="Footer Placeholder 4">
            <a:extLst>
              <a:ext uri="{FF2B5EF4-FFF2-40B4-BE49-F238E27FC236}">
                <a16:creationId xmlns:a16="http://schemas.microsoft.com/office/drawing/2014/main" id="{434434EF-2880-F584-CD6A-2DF56E4024D3}"/>
              </a:ext>
            </a:extLst>
          </p:cNvPr>
          <p:cNvSpPr>
            <a:spLocks noGrp="1"/>
          </p:cNvSpPr>
          <p:nvPr>
            <p:ph type="ftr" sz="quarter" idx="11"/>
          </p:nvPr>
        </p:nvSpPr>
        <p:spPr/>
        <p:txBody>
          <a:bodyPr/>
          <a:lstStyle/>
          <a:p>
            <a:endParaRPr lang="en-KZ"/>
          </a:p>
        </p:txBody>
      </p:sp>
      <p:sp>
        <p:nvSpPr>
          <p:cNvPr id="6" name="Slide Number Placeholder 5">
            <a:extLst>
              <a:ext uri="{FF2B5EF4-FFF2-40B4-BE49-F238E27FC236}">
                <a16:creationId xmlns:a16="http://schemas.microsoft.com/office/drawing/2014/main" id="{B4A41D88-187A-D68F-17D1-48BCEC5D696F}"/>
              </a:ext>
            </a:extLst>
          </p:cNvPr>
          <p:cNvSpPr>
            <a:spLocks noGrp="1"/>
          </p:cNvSpPr>
          <p:nvPr>
            <p:ph type="sldNum" sz="quarter" idx="12"/>
          </p:nvPr>
        </p:nvSpPr>
        <p:spPr/>
        <p:txBody>
          <a:bodyPr/>
          <a:lstStyle/>
          <a:p>
            <a:fld id="{05A88A93-B57D-6546-80D4-701080E2A134}" type="slidenum">
              <a:rPr lang="en-KZ" smtClean="0"/>
              <a:t>‹#›</a:t>
            </a:fld>
            <a:endParaRPr lang="en-KZ"/>
          </a:p>
        </p:txBody>
      </p:sp>
    </p:spTree>
    <p:extLst>
      <p:ext uri="{BB962C8B-B14F-4D97-AF65-F5344CB8AC3E}">
        <p14:creationId xmlns:p14="http://schemas.microsoft.com/office/powerpoint/2010/main" val="19019475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5EB7397-733F-BC9F-7C42-CF8653724428}"/>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KZ"/>
          </a:p>
        </p:txBody>
      </p:sp>
      <p:sp>
        <p:nvSpPr>
          <p:cNvPr id="3" name="Vertical Text Placeholder 2">
            <a:extLst>
              <a:ext uri="{FF2B5EF4-FFF2-40B4-BE49-F238E27FC236}">
                <a16:creationId xmlns:a16="http://schemas.microsoft.com/office/drawing/2014/main" id="{3138B387-029F-BEB5-A2A8-750A3D4FB81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KZ"/>
          </a:p>
        </p:txBody>
      </p:sp>
      <p:sp>
        <p:nvSpPr>
          <p:cNvPr id="4" name="Date Placeholder 3">
            <a:extLst>
              <a:ext uri="{FF2B5EF4-FFF2-40B4-BE49-F238E27FC236}">
                <a16:creationId xmlns:a16="http://schemas.microsoft.com/office/drawing/2014/main" id="{38B6C988-74CF-C716-C828-9CEE8E9E907B}"/>
              </a:ext>
            </a:extLst>
          </p:cNvPr>
          <p:cNvSpPr>
            <a:spLocks noGrp="1"/>
          </p:cNvSpPr>
          <p:nvPr>
            <p:ph type="dt" sz="half" idx="10"/>
          </p:nvPr>
        </p:nvSpPr>
        <p:spPr/>
        <p:txBody>
          <a:bodyPr/>
          <a:lstStyle/>
          <a:p>
            <a:fld id="{48156A98-C5C3-494D-B764-A5A7DFED70DB}" type="datetimeFigureOut">
              <a:rPr lang="en-KZ" smtClean="0"/>
              <a:t>03.11.2024</a:t>
            </a:fld>
            <a:endParaRPr lang="en-KZ"/>
          </a:p>
        </p:txBody>
      </p:sp>
      <p:sp>
        <p:nvSpPr>
          <p:cNvPr id="5" name="Footer Placeholder 4">
            <a:extLst>
              <a:ext uri="{FF2B5EF4-FFF2-40B4-BE49-F238E27FC236}">
                <a16:creationId xmlns:a16="http://schemas.microsoft.com/office/drawing/2014/main" id="{3E8A2518-6FCB-A906-A8E5-AD330A7E1090}"/>
              </a:ext>
            </a:extLst>
          </p:cNvPr>
          <p:cNvSpPr>
            <a:spLocks noGrp="1"/>
          </p:cNvSpPr>
          <p:nvPr>
            <p:ph type="ftr" sz="quarter" idx="11"/>
          </p:nvPr>
        </p:nvSpPr>
        <p:spPr/>
        <p:txBody>
          <a:bodyPr/>
          <a:lstStyle/>
          <a:p>
            <a:endParaRPr lang="en-KZ"/>
          </a:p>
        </p:txBody>
      </p:sp>
      <p:sp>
        <p:nvSpPr>
          <p:cNvPr id="6" name="Slide Number Placeholder 5">
            <a:extLst>
              <a:ext uri="{FF2B5EF4-FFF2-40B4-BE49-F238E27FC236}">
                <a16:creationId xmlns:a16="http://schemas.microsoft.com/office/drawing/2014/main" id="{A33E2555-36B8-88AD-7BFF-A3CCC77CB235}"/>
              </a:ext>
            </a:extLst>
          </p:cNvPr>
          <p:cNvSpPr>
            <a:spLocks noGrp="1"/>
          </p:cNvSpPr>
          <p:nvPr>
            <p:ph type="sldNum" sz="quarter" idx="12"/>
          </p:nvPr>
        </p:nvSpPr>
        <p:spPr/>
        <p:txBody>
          <a:bodyPr/>
          <a:lstStyle/>
          <a:p>
            <a:fld id="{05A88A93-B57D-6546-80D4-701080E2A134}" type="slidenum">
              <a:rPr lang="en-KZ" smtClean="0"/>
              <a:t>‹#›</a:t>
            </a:fld>
            <a:endParaRPr lang="en-KZ"/>
          </a:p>
        </p:txBody>
      </p:sp>
    </p:spTree>
    <p:extLst>
      <p:ext uri="{BB962C8B-B14F-4D97-AF65-F5344CB8AC3E}">
        <p14:creationId xmlns:p14="http://schemas.microsoft.com/office/powerpoint/2010/main" val="13178878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B9C33D-9573-69DC-3926-C0378CCBB6A3}"/>
              </a:ext>
            </a:extLst>
          </p:cNvPr>
          <p:cNvSpPr>
            <a:spLocks noGrp="1"/>
          </p:cNvSpPr>
          <p:nvPr>
            <p:ph type="title"/>
          </p:nvPr>
        </p:nvSpPr>
        <p:spPr/>
        <p:txBody>
          <a:bodyPr/>
          <a:lstStyle/>
          <a:p>
            <a:r>
              <a:rPr lang="en-US"/>
              <a:t>Click to edit Master title style</a:t>
            </a:r>
            <a:endParaRPr lang="en-KZ"/>
          </a:p>
        </p:txBody>
      </p:sp>
      <p:sp>
        <p:nvSpPr>
          <p:cNvPr id="3" name="Content Placeholder 2">
            <a:extLst>
              <a:ext uri="{FF2B5EF4-FFF2-40B4-BE49-F238E27FC236}">
                <a16:creationId xmlns:a16="http://schemas.microsoft.com/office/drawing/2014/main" id="{AF029F52-FA17-7563-6612-7F16BC44C05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KZ"/>
          </a:p>
        </p:txBody>
      </p:sp>
      <p:sp>
        <p:nvSpPr>
          <p:cNvPr id="4" name="Date Placeholder 3">
            <a:extLst>
              <a:ext uri="{FF2B5EF4-FFF2-40B4-BE49-F238E27FC236}">
                <a16:creationId xmlns:a16="http://schemas.microsoft.com/office/drawing/2014/main" id="{3A6303C3-CF16-0024-C712-5C28E83E0680}"/>
              </a:ext>
            </a:extLst>
          </p:cNvPr>
          <p:cNvSpPr>
            <a:spLocks noGrp="1"/>
          </p:cNvSpPr>
          <p:nvPr>
            <p:ph type="dt" sz="half" idx="10"/>
          </p:nvPr>
        </p:nvSpPr>
        <p:spPr/>
        <p:txBody>
          <a:bodyPr/>
          <a:lstStyle/>
          <a:p>
            <a:fld id="{48156A98-C5C3-494D-B764-A5A7DFED70DB}" type="datetimeFigureOut">
              <a:rPr lang="en-KZ" smtClean="0"/>
              <a:t>03.11.2024</a:t>
            </a:fld>
            <a:endParaRPr lang="en-KZ"/>
          </a:p>
        </p:txBody>
      </p:sp>
      <p:sp>
        <p:nvSpPr>
          <p:cNvPr id="5" name="Footer Placeholder 4">
            <a:extLst>
              <a:ext uri="{FF2B5EF4-FFF2-40B4-BE49-F238E27FC236}">
                <a16:creationId xmlns:a16="http://schemas.microsoft.com/office/drawing/2014/main" id="{530E75DB-39CE-8212-CA48-EB1691D690D4}"/>
              </a:ext>
            </a:extLst>
          </p:cNvPr>
          <p:cNvSpPr>
            <a:spLocks noGrp="1"/>
          </p:cNvSpPr>
          <p:nvPr>
            <p:ph type="ftr" sz="quarter" idx="11"/>
          </p:nvPr>
        </p:nvSpPr>
        <p:spPr/>
        <p:txBody>
          <a:bodyPr/>
          <a:lstStyle/>
          <a:p>
            <a:endParaRPr lang="en-KZ"/>
          </a:p>
        </p:txBody>
      </p:sp>
      <p:sp>
        <p:nvSpPr>
          <p:cNvPr id="6" name="Slide Number Placeholder 5">
            <a:extLst>
              <a:ext uri="{FF2B5EF4-FFF2-40B4-BE49-F238E27FC236}">
                <a16:creationId xmlns:a16="http://schemas.microsoft.com/office/drawing/2014/main" id="{EBFC54FC-198A-C862-A27B-372860DE897C}"/>
              </a:ext>
            </a:extLst>
          </p:cNvPr>
          <p:cNvSpPr>
            <a:spLocks noGrp="1"/>
          </p:cNvSpPr>
          <p:nvPr>
            <p:ph type="sldNum" sz="quarter" idx="12"/>
          </p:nvPr>
        </p:nvSpPr>
        <p:spPr/>
        <p:txBody>
          <a:bodyPr/>
          <a:lstStyle/>
          <a:p>
            <a:fld id="{05A88A93-B57D-6546-80D4-701080E2A134}" type="slidenum">
              <a:rPr lang="en-KZ" smtClean="0"/>
              <a:t>‹#›</a:t>
            </a:fld>
            <a:endParaRPr lang="en-KZ"/>
          </a:p>
        </p:txBody>
      </p:sp>
    </p:spTree>
    <p:extLst>
      <p:ext uri="{BB962C8B-B14F-4D97-AF65-F5344CB8AC3E}">
        <p14:creationId xmlns:p14="http://schemas.microsoft.com/office/powerpoint/2010/main" val="14752355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EFD1AD-88D6-243B-E864-BF815617899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KZ"/>
          </a:p>
        </p:txBody>
      </p:sp>
      <p:sp>
        <p:nvSpPr>
          <p:cNvPr id="3" name="Text Placeholder 2">
            <a:extLst>
              <a:ext uri="{FF2B5EF4-FFF2-40B4-BE49-F238E27FC236}">
                <a16:creationId xmlns:a16="http://schemas.microsoft.com/office/drawing/2014/main" id="{00B5E383-1E88-7A1E-82A8-DDBCBF57F5E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0B45073-A916-0D3D-5831-3FA794C6324D}"/>
              </a:ext>
            </a:extLst>
          </p:cNvPr>
          <p:cNvSpPr>
            <a:spLocks noGrp="1"/>
          </p:cNvSpPr>
          <p:nvPr>
            <p:ph type="dt" sz="half" idx="10"/>
          </p:nvPr>
        </p:nvSpPr>
        <p:spPr/>
        <p:txBody>
          <a:bodyPr/>
          <a:lstStyle/>
          <a:p>
            <a:fld id="{48156A98-C5C3-494D-B764-A5A7DFED70DB}" type="datetimeFigureOut">
              <a:rPr lang="en-KZ" smtClean="0"/>
              <a:t>03.11.2024</a:t>
            </a:fld>
            <a:endParaRPr lang="en-KZ"/>
          </a:p>
        </p:txBody>
      </p:sp>
      <p:sp>
        <p:nvSpPr>
          <p:cNvPr id="5" name="Footer Placeholder 4">
            <a:extLst>
              <a:ext uri="{FF2B5EF4-FFF2-40B4-BE49-F238E27FC236}">
                <a16:creationId xmlns:a16="http://schemas.microsoft.com/office/drawing/2014/main" id="{DDFD5B26-6551-7BC1-79AB-E643DB8E1DD7}"/>
              </a:ext>
            </a:extLst>
          </p:cNvPr>
          <p:cNvSpPr>
            <a:spLocks noGrp="1"/>
          </p:cNvSpPr>
          <p:nvPr>
            <p:ph type="ftr" sz="quarter" idx="11"/>
          </p:nvPr>
        </p:nvSpPr>
        <p:spPr/>
        <p:txBody>
          <a:bodyPr/>
          <a:lstStyle/>
          <a:p>
            <a:endParaRPr lang="en-KZ"/>
          </a:p>
        </p:txBody>
      </p:sp>
      <p:sp>
        <p:nvSpPr>
          <p:cNvPr id="6" name="Slide Number Placeholder 5">
            <a:extLst>
              <a:ext uri="{FF2B5EF4-FFF2-40B4-BE49-F238E27FC236}">
                <a16:creationId xmlns:a16="http://schemas.microsoft.com/office/drawing/2014/main" id="{7C93AF66-8AA0-48F3-1D4C-5144E32A5D17}"/>
              </a:ext>
            </a:extLst>
          </p:cNvPr>
          <p:cNvSpPr>
            <a:spLocks noGrp="1"/>
          </p:cNvSpPr>
          <p:nvPr>
            <p:ph type="sldNum" sz="quarter" idx="12"/>
          </p:nvPr>
        </p:nvSpPr>
        <p:spPr/>
        <p:txBody>
          <a:bodyPr/>
          <a:lstStyle/>
          <a:p>
            <a:fld id="{05A88A93-B57D-6546-80D4-701080E2A134}" type="slidenum">
              <a:rPr lang="en-KZ" smtClean="0"/>
              <a:t>‹#›</a:t>
            </a:fld>
            <a:endParaRPr lang="en-KZ"/>
          </a:p>
        </p:txBody>
      </p:sp>
    </p:spTree>
    <p:extLst>
      <p:ext uri="{BB962C8B-B14F-4D97-AF65-F5344CB8AC3E}">
        <p14:creationId xmlns:p14="http://schemas.microsoft.com/office/powerpoint/2010/main" val="37157817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58607-85E9-B55A-A5BD-491113D5E600}"/>
              </a:ext>
            </a:extLst>
          </p:cNvPr>
          <p:cNvSpPr>
            <a:spLocks noGrp="1"/>
          </p:cNvSpPr>
          <p:nvPr>
            <p:ph type="title"/>
          </p:nvPr>
        </p:nvSpPr>
        <p:spPr/>
        <p:txBody>
          <a:bodyPr/>
          <a:lstStyle/>
          <a:p>
            <a:r>
              <a:rPr lang="en-US"/>
              <a:t>Click to edit Master title style</a:t>
            </a:r>
            <a:endParaRPr lang="en-KZ"/>
          </a:p>
        </p:txBody>
      </p:sp>
      <p:sp>
        <p:nvSpPr>
          <p:cNvPr id="3" name="Content Placeholder 2">
            <a:extLst>
              <a:ext uri="{FF2B5EF4-FFF2-40B4-BE49-F238E27FC236}">
                <a16:creationId xmlns:a16="http://schemas.microsoft.com/office/drawing/2014/main" id="{03A09D6A-C761-0749-B1E2-783B73A2450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KZ"/>
          </a:p>
        </p:txBody>
      </p:sp>
      <p:sp>
        <p:nvSpPr>
          <p:cNvPr id="4" name="Content Placeholder 3">
            <a:extLst>
              <a:ext uri="{FF2B5EF4-FFF2-40B4-BE49-F238E27FC236}">
                <a16:creationId xmlns:a16="http://schemas.microsoft.com/office/drawing/2014/main" id="{26B310EC-28E5-CC27-57CD-460BC543749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KZ"/>
          </a:p>
        </p:txBody>
      </p:sp>
      <p:sp>
        <p:nvSpPr>
          <p:cNvPr id="5" name="Date Placeholder 4">
            <a:extLst>
              <a:ext uri="{FF2B5EF4-FFF2-40B4-BE49-F238E27FC236}">
                <a16:creationId xmlns:a16="http://schemas.microsoft.com/office/drawing/2014/main" id="{98C491F4-259C-2178-8AF0-18F540885F38}"/>
              </a:ext>
            </a:extLst>
          </p:cNvPr>
          <p:cNvSpPr>
            <a:spLocks noGrp="1"/>
          </p:cNvSpPr>
          <p:nvPr>
            <p:ph type="dt" sz="half" idx="10"/>
          </p:nvPr>
        </p:nvSpPr>
        <p:spPr/>
        <p:txBody>
          <a:bodyPr/>
          <a:lstStyle/>
          <a:p>
            <a:fld id="{48156A98-C5C3-494D-B764-A5A7DFED70DB}" type="datetimeFigureOut">
              <a:rPr lang="en-KZ" smtClean="0"/>
              <a:t>03.11.2024</a:t>
            </a:fld>
            <a:endParaRPr lang="en-KZ"/>
          </a:p>
        </p:txBody>
      </p:sp>
      <p:sp>
        <p:nvSpPr>
          <p:cNvPr id="6" name="Footer Placeholder 5">
            <a:extLst>
              <a:ext uri="{FF2B5EF4-FFF2-40B4-BE49-F238E27FC236}">
                <a16:creationId xmlns:a16="http://schemas.microsoft.com/office/drawing/2014/main" id="{6C9B80E5-0173-FB00-6A0D-85D0E08CC17B}"/>
              </a:ext>
            </a:extLst>
          </p:cNvPr>
          <p:cNvSpPr>
            <a:spLocks noGrp="1"/>
          </p:cNvSpPr>
          <p:nvPr>
            <p:ph type="ftr" sz="quarter" idx="11"/>
          </p:nvPr>
        </p:nvSpPr>
        <p:spPr/>
        <p:txBody>
          <a:bodyPr/>
          <a:lstStyle/>
          <a:p>
            <a:endParaRPr lang="en-KZ"/>
          </a:p>
        </p:txBody>
      </p:sp>
      <p:sp>
        <p:nvSpPr>
          <p:cNvPr id="7" name="Slide Number Placeholder 6">
            <a:extLst>
              <a:ext uri="{FF2B5EF4-FFF2-40B4-BE49-F238E27FC236}">
                <a16:creationId xmlns:a16="http://schemas.microsoft.com/office/drawing/2014/main" id="{54D75422-11C4-96E8-DC31-EC0CA409D11A}"/>
              </a:ext>
            </a:extLst>
          </p:cNvPr>
          <p:cNvSpPr>
            <a:spLocks noGrp="1"/>
          </p:cNvSpPr>
          <p:nvPr>
            <p:ph type="sldNum" sz="quarter" idx="12"/>
          </p:nvPr>
        </p:nvSpPr>
        <p:spPr/>
        <p:txBody>
          <a:bodyPr/>
          <a:lstStyle/>
          <a:p>
            <a:fld id="{05A88A93-B57D-6546-80D4-701080E2A134}" type="slidenum">
              <a:rPr lang="en-KZ" smtClean="0"/>
              <a:t>‹#›</a:t>
            </a:fld>
            <a:endParaRPr lang="en-KZ"/>
          </a:p>
        </p:txBody>
      </p:sp>
    </p:spTree>
    <p:extLst>
      <p:ext uri="{BB962C8B-B14F-4D97-AF65-F5344CB8AC3E}">
        <p14:creationId xmlns:p14="http://schemas.microsoft.com/office/powerpoint/2010/main" val="38955435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690EC-54E5-C6A9-8E3E-EC63B3623930}"/>
              </a:ext>
            </a:extLst>
          </p:cNvPr>
          <p:cNvSpPr>
            <a:spLocks noGrp="1"/>
          </p:cNvSpPr>
          <p:nvPr>
            <p:ph type="title"/>
          </p:nvPr>
        </p:nvSpPr>
        <p:spPr>
          <a:xfrm>
            <a:off x="839788" y="365125"/>
            <a:ext cx="10515600" cy="1325563"/>
          </a:xfrm>
        </p:spPr>
        <p:txBody>
          <a:bodyPr/>
          <a:lstStyle/>
          <a:p>
            <a:r>
              <a:rPr lang="en-US"/>
              <a:t>Click to edit Master title style</a:t>
            </a:r>
            <a:endParaRPr lang="en-KZ"/>
          </a:p>
        </p:txBody>
      </p:sp>
      <p:sp>
        <p:nvSpPr>
          <p:cNvPr id="3" name="Text Placeholder 2">
            <a:extLst>
              <a:ext uri="{FF2B5EF4-FFF2-40B4-BE49-F238E27FC236}">
                <a16:creationId xmlns:a16="http://schemas.microsoft.com/office/drawing/2014/main" id="{84D26A90-AA35-0568-139D-70D693A7DCD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C0736FF-7CAB-2150-14C6-D25A596A354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KZ"/>
          </a:p>
        </p:txBody>
      </p:sp>
      <p:sp>
        <p:nvSpPr>
          <p:cNvPr id="5" name="Text Placeholder 4">
            <a:extLst>
              <a:ext uri="{FF2B5EF4-FFF2-40B4-BE49-F238E27FC236}">
                <a16:creationId xmlns:a16="http://schemas.microsoft.com/office/drawing/2014/main" id="{EF6F721D-3682-586C-31D7-9C6E03478AA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C000D02-B8AB-67DC-253D-F706C21D796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KZ"/>
          </a:p>
        </p:txBody>
      </p:sp>
      <p:sp>
        <p:nvSpPr>
          <p:cNvPr id="7" name="Date Placeholder 6">
            <a:extLst>
              <a:ext uri="{FF2B5EF4-FFF2-40B4-BE49-F238E27FC236}">
                <a16:creationId xmlns:a16="http://schemas.microsoft.com/office/drawing/2014/main" id="{17DDFCEE-369D-4432-B70D-D2E6A09795B9}"/>
              </a:ext>
            </a:extLst>
          </p:cNvPr>
          <p:cNvSpPr>
            <a:spLocks noGrp="1"/>
          </p:cNvSpPr>
          <p:nvPr>
            <p:ph type="dt" sz="half" idx="10"/>
          </p:nvPr>
        </p:nvSpPr>
        <p:spPr/>
        <p:txBody>
          <a:bodyPr/>
          <a:lstStyle/>
          <a:p>
            <a:fld id="{48156A98-C5C3-494D-B764-A5A7DFED70DB}" type="datetimeFigureOut">
              <a:rPr lang="en-KZ" smtClean="0"/>
              <a:t>03.11.2024</a:t>
            </a:fld>
            <a:endParaRPr lang="en-KZ"/>
          </a:p>
        </p:txBody>
      </p:sp>
      <p:sp>
        <p:nvSpPr>
          <p:cNvPr id="8" name="Footer Placeholder 7">
            <a:extLst>
              <a:ext uri="{FF2B5EF4-FFF2-40B4-BE49-F238E27FC236}">
                <a16:creationId xmlns:a16="http://schemas.microsoft.com/office/drawing/2014/main" id="{85D6C470-E0E6-7054-C5F6-CF002A576324}"/>
              </a:ext>
            </a:extLst>
          </p:cNvPr>
          <p:cNvSpPr>
            <a:spLocks noGrp="1"/>
          </p:cNvSpPr>
          <p:nvPr>
            <p:ph type="ftr" sz="quarter" idx="11"/>
          </p:nvPr>
        </p:nvSpPr>
        <p:spPr/>
        <p:txBody>
          <a:bodyPr/>
          <a:lstStyle/>
          <a:p>
            <a:endParaRPr lang="en-KZ"/>
          </a:p>
        </p:txBody>
      </p:sp>
      <p:sp>
        <p:nvSpPr>
          <p:cNvPr id="9" name="Slide Number Placeholder 8">
            <a:extLst>
              <a:ext uri="{FF2B5EF4-FFF2-40B4-BE49-F238E27FC236}">
                <a16:creationId xmlns:a16="http://schemas.microsoft.com/office/drawing/2014/main" id="{0BE02C7D-23AC-E64D-23C3-50D30A2FC8B3}"/>
              </a:ext>
            </a:extLst>
          </p:cNvPr>
          <p:cNvSpPr>
            <a:spLocks noGrp="1"/>
          </p:cNvSpPr>
          <p:nvPr>
            <p:ph type="sldNum" sz="quarter" idx="12"/>
          </p:nvPr>
        </p:nvSpPr>
        <p:spPr/>
        <p:txBody>
          <a:bodyPr/>
          <a:lstStyle/>
          <a:p>
            <a:fld id="{05A88A93-B57D-6546-80D4-701080E2A134}" type="slidenum">
              <a:rPr lang="en-KZ" smtClean="0"/>
              <a:t>‹#›</a:t>
            </a:fld>
            <a:endParaRPr lang="en-KZ"/>
          </a:p>
        </p:txBody>
      </p:sp>
    </p:spTree>
    <p:extLst>
      <p:ext uri="{BB962C8B-B14F-4D97-AF65-F5344CB8AC3E}">
        <p14:creationId xmlns:p14="http://schemas.microsoft.com/office/powerpoint/2010/main" val="24358387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23070C-370B-0B84-E4AB-695724BAF611}"/>
              </a:ext>
            </a:extLst>
          </p:cNvPr>
          <p:cNvSpPr>
            <a:spLocks noGrp="1"/>
          </p:cNvSpPr>
          <p:nvPr>
            <p:ph type="title"/>
          </p:nvPr>
        </p:nvSpPr>
        <p:spPr/>
        <p:txBody>
          <a:bodyPr/>
          <a:lstStyle/>
          <a:p>
            <a:r>
              <a:rPr lang="en-US"/>
              <a:t>Click to edit Master title style</a:t>
            </a:r>
            <a:endParaRPr lang="en-KZ"/>
          </a:p>
        </p:txBody>
      </p:sp>
      <p:sp>
        <p:nvSpPr>
          <p:cNvPr id="3" name="Date Placeholder 2">
            <a:extLst>
              <a:ext uri="{FF2B5EF4-FFF2-40B4-BE49-F238E27FC236}">
                <a16:creationId xmlns:a16="http://schemas.microsoft.com/office/drawing/2014/main" id="{F9C8EDD5-E552-BA32-3C48-18E32FE2B4D0}"/>
              </a:ext>
            </a:extLst>
          </p:cNvPr>
          <p:cNvSpPr>
            <a:spLocks noGrp="1"/>
          </p:cNvSpPr>
          <p:nvPr>
            <p:ph type="dt" sz="half" idx="10"/>
          </p:nvPr>
        </p:nvSpPr>
        <p:spPr/>
        <p:txBody>
          <a:bodyPr/>
          <a:lstStyle/>
          <a:p>
            <a:fld id="{48156A98-C5C3-494D-B764-A5A7DFED70DB}" type="datetimeFigureOut">
              <a:rPr lang="en-KZ" smtClean="0"/>
              <a:t>03.11.2024</a:t>
            </a:fld>
            <a:endParaRPr lang="en-KZ"/>
          </a:p>
        </p:txBody>
      </p:sp>
      <p:sp>
        <p:nvSpPr>
          <p:cNvPr id="4" name="Footer Placeholder 3">
            <a:extLst>
              <a:ext uri="{FF2B5EF4-FFF2-40B4-BE49-F238E27FC236}">
                <a16:creationId xmlns:a16="http://schemas.microsoft.com/office/drawing/2014/main" id="{9F3605D9-E6E3-687F-17C3-13609DA48C8B}"/>
              </a:ext>
            </a:extLst>
          </p:cNvPr>
          <p:cNvSpPr>
            <a:spLocks noGrp="1"/>
          </p:cNvSpPr>
          <p:nvPr>
            <p:ph type="ftr" sz="quarter" idx="11"/>
          </p:nvPr>
        </p:nvSpPr>
        <p:spPr/>
        <p:txBody>
          <a:bodyPr/>
          <a:lstStyle/>
          <a:p>
            <a:endParaRPr lang="en-KZ"/>
          </a:p>
        </p:txBody>
      </p:sp>
      <p:sp>
        <p:nvSpPr>
          <p:cNvPr id="5" name="Slide Number Placeholder 4">
            <a:extLst>
              <a:ext uri="{FF2B5EF4-FFF2-40B4-BE49-F238E27FC236}">
                <a16:creationId xmlns:a16="http://schemas.microsoft.com/office/drawing/2014/main" id="{4E1BFB9E-7F80-9775-56C6-CBDBCA0EE828}"/>
              </a:ext>
            </a:extLst>
          </p:cNvPr>
          <p:cNvSpPr>
            <a:spLocks noGrp="1"/>
          </p:cNvSpPr>
          <p:nvPr>
            <p:ph type="sldNum" sz="quarter" idx="12"/>
          </p:nvPr>
        </p:nvSpPr>
        <p:spPr/>
        <p:txBody>
          <a:bodyPr/>
          <a:lstStyle/>
          <a:p>
            <a:fld id="{05A88A93-B57D-6546-80D4-701080E2A134}" type="slidenum">
              <a:rPr lang="en-KZ" smtClean="0"/>
              <a:t>‹#›</a:t>
            </a:fld>
            <a:endParaRPr lang="en-KZ"/>
          </a:p>
        </p:txBody>
      </p:sp>
    </p:spTree>
    <p:extLst>
      <p:ext uri="{BB962C8B-B14F-4D97-AF65-F5344CB8AC3E}">
        <p14:creationId xmlns:p14="http://schemas.microsoft.com/office/powerpoint/2010/main" val="4863447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C9E7B59-3881-406A-CDEE-EFFE287A09BF}"/>
              </a:ext>
            </a:extLst>
          </p:cNvPr>
          <p:cNvSpPr>
            <a:spLocks noGrp="1"/>
          </p:cNvSpPr>
          <p:nvPr>
            <p:ph type="dt" sz="half" idx="10"/>
          </p:nvPr>
        </p:nvSpPr>
        <p:spPr/>
        <p:txBody>
          <a:bodyPr/>
          <a:lstStyle/>
          <a:p>
            <a:fld id="{48156A98-C5C3-494D-B764-A5A7DFED70DB}" type="datetimeFigureOut">
              <a:rPr lang="en-KZ" smtClean="0"/>
              <a:t>03.11.2024</a:t>
            </a:fld>
            <a:endParaRPr lang="en-KZ"/>
          </a:p>
        </p:txBody>
      </p:sp>
      <p:sp>
        <p:nvSpPr>
          <p:cNvPr id="3" name="Footer Placeholder 2">
            <a:extLst>
              <a:ext uri="{FF2B5EF4-FFF2-40B4-BE49-F238E27FC236}">
                <a16:creationId xmlns:a16="http://schemas.microsoft.com/office/drawing/2014/main" id="{094F0D47-23E2-E510-F388-7E758CA60222}"/>
              </a:ext>
            </a:extLst>
          </p:cNvPr>
          <p:cNvSpPr>
            <a:spLocks noGrp="1"/>
          </p:cNvSpPr>
          <p:nvPr>
            <p:ph type="ftr" sz="quarter" idx="11"/>
          </p:nvPr>
        </p:nvSpPr>
        <p:spPr/>
        <p:txBody>
          <a:bodyPr/>
          <a:lstStyle/>
          <a:p>
            <a:endParaRPr lang="en-KZ"/>
          </a:p>
        </p:txBody>
      </p:sp>
      <p:sp>
        <p:nvSpPr>
          <p:cNvPr id="4" name="Slide Number Placeholder 3">
            <a:extLst>
              <a:ext uri="{FF2B5EF4-FFF2-40B4-BE49-F238E27FC236}">
                <a16:creationId xmlns:a16="http://schemas.microsoft.com/office/drawing/2014/main" id="{9773291B-7AAC-A169-B490-D3AF5FB440B7}"/>
              </a:ext>
            </a:extLst>
          </p:cNvPr>
          <p:cNvSpPr>
            <a:spLocks noGrp="1"/>
          </p:cNvSpPr>
          <p:nvPr>
            <p:ph type="sldNum" sz="quarter" idx="12"/>
          </p:nvPr>
        </p:nvSpPr>
        <p:spPr/>
        <p:txBody>
          <a:bodyPr/>
          <a:lstStyle/>
          <a:p>
            <a:fld id="{05A88A93-B57D-6546-80D4-701080E2A134}" type="slidenum">
              <a:rPr lang="en-KZ" smtClean="0"/>
              <a:t>‹#›</a:t>
            </a:fld>
            <a:endParaRPr lang="en-KZ"/>
          </a:p>
        </p:txBody>
      </p:sp>
    </p:spTree>
    <p:extLst>
      <p:ext uri="{BB962C8B-B14F-4D97-AF65-F5344CB8AC3E}">
        <p14:creationId xmlns:p14="http://schemas.microsoft.com/office/powerpoint/2010/main" val="38089602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825369-0421-3667-2D8B-552CF43E1D3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KZ"/>
          </a:p>
        </p:txBody>
      </p:sp>
      <p:sp>
        <p:nvSpPr>
          <p:cNvPr id="3" name="Content Placeholder 2">
            <a:extLst>
              <a:ext uri="{FF2B5EF4-FFF2-40B4-BE49-F238E27FC236}">
                <a16:creationId xmlns:a16="http://schemas.microsoft.com/office/drawing/2014/main" id="{65CAB14E-B7C7-5019-0BA8-422BC62BE4F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KZ"/>
          </a:p>
        </p:txBody>
      </p:sp>
      <p:sp>
        <p:nvSpPr>
          <p:cNvPr id="4" name="Text Placeholder 3">
            <a:extLst>
              <a:ext uri="{FF2B5EF4-FFF2-40B4-BE49-F238E27FC236}">
                <a16:creationId xmlns:a16="http://schemas.microsoft.com/office/drawing/2014/main" id="{57DF9FD8-CC87-D7BA-041A-E42510AE85F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AAFFD30-92C7-FE11-2B18-360EAFCBEADA}"/>
              </a:ext>
            </a:extLst>
          </p:cNvPr>
          <p:cNvSpPr>
            <a:spLocks noGrp="1"/>
          </p:cNvSpPr>
          <p:nvPr>
            <p:ph type="dt" sz="half" idx="10"/>
          </p:nvPr>
        </p:nvSpPr>
        <p:spPr/>
        <p:txBody>
          <a:bodyPr/>
          <a:lstStyle/>
          <a:p>
            <a:fld id="{48156A98-C5C3-494D-B764-A5A7DFED70DB}" type="datetimeFigureOut">
              <a:rPr lang="en-KZ" smtClean="0"/>
              <a:t>03.11.2024</a:t>
            </a:fld>
            <a:endParaRPr lang="en-KZ"/>
          </a:p>
        </p:txBody>
      </p:sp>
      <p:sp>
        <p:nvSpPr>
          <p:cNvPr id="6" name="Footer Placeholder 5">
            <a:extLst>
              <a:ext uri="{FF2B5EF4-FFF2-40B4-BE49-F238E27FC236}">
                <a16:creationId xmlns:a16="http://schemas.microsoft.com/office/drawing/2014/main" id="{37C06F35-91C8-FB42-BA1D-217610B122B0}"/>
              </a:ext>
            </a:extLst>
          </p:cNvPr>
          <p:cNvSpPr>
            <a:spLocks noGrp="1"/>
          </p:cNvSpPr>
          <p:nvPr>
            <p:ph type="ftr" sz="quarter" idx="11"/>
          </p:nvPr>
        </p:nvSpPr>
        <p:spPr/>
        <p:txBody>
          <a:bodyPr/>
          <a:lstStyle/>
          <a:p>
            <a:endParaRPr lang="en-KZ"/>
          </a:p>
        </p:txBody>
      </p:sp>
      <p:sp>
        <p:nvSpPr>
          <p:cNvPr id="7" name="Slide Number Placeholder 6">
            <a:extLst>
              <a:ext uri="{FF2B5EF4-FFF2-40B4-BE49-F238E27FC236}">
                <a16:creationId xmlns:a16="http://schemas.microsoft.com/office/drawing/2014/main" id="{4BA92F3F-D6B1-F0A4-C735-B176418B48B4}"/>
              </a:ext>
            </a:extLst>
          </p:cNvPr>
          <p:cNvSpPr>
            <a:spLocks noGrp="1"/>
          </p:cNvSpPr>
          <p:nvPr>
            <p:ph type="sldNum" sz="quarter" idx="12"/>
          </p:nvPr>
        </p:nvSpPr>
        <p:spPr/>
        <p:txBody>
          <a:bodyPr/>
          <a:lstStyle/>
          <a:p>
            <a:fld id="{05A88A93-B57D-6546-80D4-701080E2A134}" type="slidenum">
              <a:rPr lang="en-KZ" smtClean="0"/>
              <a:t>‹#›</a:t>
            </a:fld>
            <a:endParaRPr lang="en-KZ"/>
          </a:p>
        </p:txBody>
      </p:sp>
    </p:spTree>
    <p:extLst>
      <p:ext uri="{BB962C8B-B14F-4D97-AF65-F5344CB8AC3E}">
        <p14:creationId xmlns:p14="http://schemas.microsoft.com/office/powerpoint/2010/main" val="41373293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0BDE74-4B95-034D-93B8-230F6F864C1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KZ"/>
          </a:p>
        </p:txBody>
      </p:sp>
      <p:sp>
        <p:nvSpPr>
          <p:cNvPr id="3" name="Picture Placeholder 2">
            <a:extLst>
              <a:ext uri="{FF2B5EF4-FFF2-40B4-BE49-F238E27FC236}">
                <a16:creationId xmlns:a16="http://schemas.microsoft.com/office/drawing/2014/main" id="{C867890E-0043-7158-57CD-A2DC2F88A4F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KZ"/>
          </a:p>
        </p:txBody>
      </p:sp>
      <p:sp>
        <p:nvSpPr>
          <p:cNvPr id="4" name="Text Placeholder 3">
            <a:extLst>
              <a:ext uri="{FF2B5EF4-FFF2-40B4-BE49-F238E27FC236}">
                <a16:creationId xmlns:a16="http://schemas.microsoft.com/office/drawing/2014/main" id="{706ED708-DD48-2F30-7E60-E249797F0C0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2BD5BF4-713F-DB5B-407C-3E1623E4D261}"/>
              </a:ext>
            </a:extLst>
          </p:cNvPr>
          <p:cNvSpPr>
            <a:spLocks noGrp="1"/>
          </p:cNvSpPr>
          <p:nvPr>
            <p:ph type="dt" sz="half" idx="10"/>
          </p:nvPr>
        </p:nvSpPr>
        <p:spPr/>
        <p:txBody>
          <a:bodyPr/>
          <a:lstStyle/>
          <a:p>
            <a:fld id="{48156A98-C5C3-494D-B764-A5A7DFED70DB}" type="datetimeFigureOut">
              <a:rPr lang="en-KZ" smtClean="0"/>
              <a:t>03.11.2024</a:t>
            </a:fld>
            <a:endParaRPr lang="en-KZ"/>
          </a:p>
        </p:txBody>
      </p:sp>
      <p:sp>
        <p:nvSpPr>
          <p:cNvPr id="6" name="Footer Placeholder 5">
            <a:extLst>
              <a:ext uri="{FF2B5EF4-FFF2-40B4-BE49-F238E27FC236}">
                <a16:creationId xmlns:a16="http://schemas.microsoft.com/office/drawing/2014/main" id="{9F3E8FD0-3402-9A2C-144F-A6D051FDDE12}"/>
              </a:ext>
            </a:extLst>
          </p:cNvPr>
          <p:cNvSpPr>
            <a:spLocks noGrp="1"/>
          </p:cNvSpPr>
          <p:nvPr>
            <p:ph type="ftr" sz="quarter" idx="11"/>
          </p:nvPr>
        </p:nvSpPr>
        <p:spPr/>
        <p:txBody>
          <a:bodyPr/>
          <a:lstStyle/>
          <a:p>
            <a:endParaRPr lang="en-KZ"/>
          </a:p>
        </p:txBody>
      </p:sp>
      <p:sp>
        <p:nvSpPr>
          <p:cNvPr id="7" name="Slide Number Placeholder 6">
            <a:extLst>
              <a:ext uri="{FF2B5EF4-FFF2-40B4-BE49-F238E27FC236}">
                <a16:creationId xmlns:a16="http://schemas.microsoft.com/office/drawing/2014/main" id="{AEC3DD6A-5668-478C-EE5D-E57C6129228C}"/>
              </a:ext>
            </a:extLst>
          </p:cNvPr>
          <p:cNvSpPr>
            <a:spLocks noGrp="1"/>
          </p:cNvSpPr>
          <p:nvPr>
            <p:ph type="sldNum" sz="quarter" idx="12"/>
          </p:nvPr>
        </p:nvSpPr>
        <p:spPr/>
        <p:txBody>
          <a:bodyPr/>
          <a:lstStyle/>
          <a:p>
            <a:fld id="{05A88A93-B57D-6546-80D4-701080E2A134}" type="slidenum">
              <a:rPr lang="en-KZ" smtClean="0"/>
              <a:t>‹#›</a:t>
            </a:fld>
            <a:endParaRPr lang="en-KZ"/>
          </a:p>
        </p:txBody>
      </p:sp>
    </p:spTree>
    <p:extLst>
      <p:ext uri="{BB962C8B-B14F-4D97-AF65-F5344CB8AC3E}">
        <p14:creationId xmlns:p14="http://schemas.microsoft.com/office/powerpoint/2010/main" val="26796230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7495F61-7C1B-D3E5-3D7C-D589AE6BDAA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KZ"/>
          </a:p>
        </p:txBody>
      </p:sp>
      <p:sp>
        <p:nvSpPr>
          <p:cNvPr id="3" name="Text Placeholder 2">
            <a:extLst>
              <a:ext uri="{FF2B5EF4-FFF2-40B4-BE49-F238E27FC236}">
                <a16:creationId xmlns:a16="http://schemas.microsoft.com/office/drawing/2014/main" id="{723374A0-57C6-30A9-4083-084E87C618B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KZ"/>
          </a:p>
        </p:txBody>
      </p:sp>
      <p:sp>
        <p:nvSpPr>
          <p:cNvPr id="4" name="Date Placeholder 3">
            <a:extLst>
              <a:ext uri="{FF2B5EF4-FFF2-40B4-BE49-F238E27FC236}">
                <a16:creationId xmlns:a16="http://schemas.microsoft.com/office/drawing/2014/main" id="{8BEA1C09-AEAA-5E47-4991-60D71208A1C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8156A98-C5C3-494D-B764-A5A7DFED70DB}" type="datetimeFigureOut">
              <a:rPr lang="en-KZ" smtClean="0"/>
              <a:t>03.11.2024</a:t>
            </a:fld>
            <a:endParaRPr lang="en-KZ"/>
          </a:p>
        </p:txBody>
      </p:sp>
      <p:sp>
        <p:nvSpPr>
          <p:cNvPr id="5" name="Footer Placeholder 4">
            <a:extLst>
              <a:ext uri="{FF2B5EF4-FFF2-40B4-BE49-F238E27FC236}">
                <a16:creationId xmlns:a16="http://schemas.microsoft.com/office/drawing/2014/main" id="{BA9E6140-B182-9A3B-E980-E4928DCAD87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KZ"/>
          </a:p>
        </p:txBody>
      </p:sp>
      <p:sp>
        <p:nvSpPr>
          <p:cNvPr id="6" name="Slide Number Placeholder 5">
            <a:extLst>
              <a:ext uri="{FF2B5EF4-FFF2-40B4-BE49-F238E27FC236}">
                <a16:creationId xmlns:a16="http://schemas.microsoft.com/office/drawing/2014/main" id="{324AC877-DB54-46C0-E083-1C3E2BC0475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5A88A93-B57D-6546-80D4-701080E2A134}" type="slidenum">
              <a:rPr lang="en-KZ" smtClean="0"/>
              <a:t>‹#›</a:t>
            </a:fld>
            <a:endParaRPr lang="en-KZ"/>
          </a:p>
        </p:txBody>
      </p:sp>
    </p:spTree>
    <p:extLst>
      <p:ext uri="{BB962C8B-B14F-4D97-AF65-F5344CB8AC3E}">
        <p14:creationId xmlns:p14="http://schemas.microsoft.com/office/powerpoint/2010/main" val="336605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KZ"/>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7E63213-9699-E2E2-5DED-128315DE98F0}"/>
              </a:ext>
            </a:extLst>
          </p:cNvPr>
          <p:cNvSpPr>
            <a:spLocks noGrp="1"/>
          </p:cNvSpPr>
          <p:nvPr>
            <p:ph type="title"/>
          </p:nvPr>
        </p:nvSpPr>
        <p:spPr/>
        <p:txBody>
          <a:bodyPr>
            <a:normAutofit fontScale="90000"/>
          </a:bodyPr>
          <a:lstStyle/>
          <a:p>
            <a:r>
              <a:rPr lang="en-US" dirty="0"/>
              <a:t>This is my logic for connecting to Databa </a:t>
            </a:r>
            <a:r>
              <a:rPr lang="en-US" dirty="0" err="1"/>
              <a:t>ses</a:t>
            </a:r>
            <a:r>
              <a:rPr lang="en-US" dirty="0"/>
              <a:t>. I use this method to connect to </a:t>
            </a:r>
            <a:r>
              <a:rPr lang="en-US" dirty="0" err="1"/>
              <a:t>Databeses</a:t>
            </a:r>
            <a:r>
              <a:rPr lang="en-US" dirty="0"/>
              <a:t> using gorm.</a:t>
            </a:r>
            <a:endParaRPr lang="en-KZ" dirty="0"/>
          </a:p>
        </p:txBody>
      </p:sp>
      <p:pic>
        <p:nvPicPr>
          <p:cNvPr id="7" name="Content Placeholder 6">
            <a:extLst>
              <a:ext uri="{FF2B5EF4-FFF2-40B4-BE49-F238E27FC236}">
                <a16:creationId xmlns:a16="http://schemas.microsoft.com/office/drawing/2014/main" id="{0758C484-908C-0213-43DE-EE26E27C0ADF}"/>
              </a:ext>
            </a:extLst>
          </p:cNvPr>
          <p:cNvPicPr>
            <a:picLocks noGrp="1" noChangeAspect="1"/>
          </p:cNvPicPr>
          <p:nvPr>
            <p:ph idx="1"/>
          </p:nvPr>
        </p:nvPicPr>
        <p:blipFill>
          <a:blip r:embed="rId2"/>
          <a:stretch>
            <a:fillRect/>
          </a:stretch>
        </p:blipFill>
        <p:spPr>
          <a:xfrm>
            <a:off x="2219746" y="1825625"/>
            <a:ext cx="7752507" cy="4351338"/>
          </a:xfrm>
        </p:spPr>
      </p:pic>
    </p:spTree>
    <p:extLst>
      <p:ext uri="{BB962C8B-B14F-4D97-AF65-F5344CB8AC3E}">
        <p14:creationId xmlns:p14="http://schemas.microsoft.com/office/powerpoint/2010/main" val="33359827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73BD6D-397B-E447-C042-0DDEB0671571}"/>
              </a:ext>
            </a:extLst>
          </p:cNvPr>
          <p:cNvSpPr>
            <a:spLocks noGrp="1"/>
          </p:cNvSpPr>
          <p:nvPr>
            <p:ph type="title"/>
          </p:nvPr>
        </p:nvSpPr>
        <p:spPr>
          <a:xfrm>
            <a:off x="838200" y="365125"/>
            <a:ext cx="10515600" cy="2053984"/>
          </a:xfrm>
        </p:spPr>
        <p:txBody>
          <a:bodyPr>
            <a:noAutofit/>
          </a:bodyPr>
          <a:lstStyle/>
          <a:p>
            <a:r>
              <a:rPr lang="en-US" sz="2800" dirty="0">
                <a:solidFill>
                  <a:srgbClr val="0E0E0E"/>
                </a:solidFill>
                <a:effectLst/>
                <a:latin typeface=".SF NS"/>
              </a:rPr>
              <a:t>JWT tokens are self-contained, meaning they carry all necessary information (like user identity and expiration) within the token itself. This makes authentication stateless and removes the need for server-side session storage, making it easier to scale the application.</a:t>
            </a:r>
            <a:br>
              <a:rPr lang="en-US" sz="2800" dirty="0">
                <a:solidFill>
                  <a:srgbClr val="0E0E0E"/>
                </a:solidFill>
                <a:effectLst/>
                <a:latin typeface=".SF NS"/>
              </a:rPr>
            </a:br>
            <a:endParaRPr lang="en-KZ" sz="2800" dirty="0"/>
          </a:p>
        </p:txBody>
      </p:sp>
      <p:pic>
        <p:nvPicPr>
          <p:cNvPr id="5" name="Content Placeholder 4">
            <a:extLst>
              <a:ext uri="{FF2B5EF4-FFF2-40B4-BE49-F238E27FC236}">
                <a16:creationId xmlns:a16="http://schemas.microsoft.com/office/drawing/2014/main" id="{5341D80E-9AC2-8904-4F63-B7798737986D}"/>
              </a:ext>
            </a:extLst>
          </p:cNvPr>
          <p:cNvPicPr>
            <a:picLocks noGrp="1" noChangeAspect="1"/>
          </p:cNvPicPr>
          <p:nvPr>
            <p:ph idx="1"/>
          </p:nvPr>
        </p:nvPicPr>
        <p:blipFill>
          <a:blip r:embed="rId2"/>
          <a:stretch>
            <a:fillRect/>
          </a:stretch>
        </p:blipFill>
        <p:spPr>
          <a:xfrm>
            <a:off x="2219746" y="3009417"/>
            <a:ext cx="7752507" cy="3167545"/>
          </a:xfrm>
        </p:spPr>
      </p:pic>
    </p:spTree>
    <p:extLst>
      <p:ext uri="{BB962C8B-B14F-4D97-AF65-F5344CB8AC3E}">
        <p14:creationId xmlns:p14="http://schemas.microsoft.com/office/powerpoint/2010/main" val="42831069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216423-3AA4-5037-594C-8357B41E4BE4}"/>
              </a:ext>
            </a:extLst>
          </p:cNvPr>
          <p:cNvSpPr>
            <a:spLocks noGrp="1"/>
          </p:cNvSpPr>
          <p:nvPr>
            <p:ph type="title"/>
          </p:nvPr>
        </p:nvSpPr>
        <p:spPr/>
        <p:txBody>
          <a:bodyPr/>
          <a:lstStyle/>
          <a:p>
            <a:r>
              <a:rPr lang="en-US" dirty="0"/>
              <a:t>G</a:t>
            </a:r>
            <a:r>
              <a:rPr lang="en-KZ" dirty="0"/>
              <a:t>et </a:t>
            </a:r>
          </a:p>
        </p:txBody>
      </p:sp>
      <p:pic>
        <p:nvPicPr>
          <p:cNvPr id="6" name="Content Placeholder 4">
            <a:extLst>
              <a:ext uri="{FF2B5EF4-FFF2-40B4-BE49-F238E27FC236}">
                <a16:creationId xmlns:a16="http://schemas.microsoft.com/office/drawing/2014/main" id="{1A8D2504-294B-8704-C7B6-AED91C0913AF}"/>
              </a:ext>
            </a:extLst>
          </p:cNvPr>
          <p:cNvPicPr>
            <a:picLocks noChangeAspect="1"/>
          </p:cNvPicPr>
          <p:nvPr/>
        </p:nvPicPr>
        <p:blipFill>
          <a:blip r:embed="rId2"/>
          <a:stretch>
            <a:fillRect/>
          </a:stretch>
        </p:blipFill>
        <p:spPr>
          <a:xfrm>
            <a:off x="715037" y="1825625"/>
            <a:ext cx="7752507" cy="4351338"/>
          </a:xfrm>
          <a:prstGeom prst="rect">
            <a:avLst/>
          </a:prstGeom>
        </p:spPr>
      </p:pic>
      <p:sp>
        <p:nvSpPr>
          <p:cNvPr id="8" name="Content Placeholder 7">
            <a:extLst>
              <a:ext uri="{FF2B5EF4-FFF2-40B4-BE49-F238E27FC236}">
                <a16:creationId xmlns:a16="http://schemas.microsoft.com/office/drawing/2014/main" id="{A5770469-1798-0630-19EF-405132C95FC4}"/>
              </a:ext>
            </a:extLst>
          </p:cNvPr>
          <p:cNvSpPr>
            <a:spLocks noGrp="1"/>
          </p:cNvSpPr>
          <p:nvPr>
            <p:ph idx="1"/>
          </p:nvPr>
        </p:nvSpPr>
        <p:spPr/>
        <p:txBody>
          <a:bodyPr/>
          <a:lstStyle/>
          <a:p>
            <a:pPr marL="0" indent="0">
              <a:buNone/>
            </a:pPr>
            <a:endParaRPr lang="en-KZ" dirty="0"/>
          </a:p>
        </p:txBody>
      </p:sp>
    </p:spTree>
    <p:extLst>
      <p:ext uri="{BB962C8B-B14F-4D97-AF65-F5344CB8AC3E}">
        <p14:creationId xmlns:p14="http://schemas.microsoft.com/office/powerpoint/2010/main" val="16899036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3B9223-B6DD-685A-1F0E-88290287A232}"/>
              </a:ext>
            </a:extLst>
          </p:cNvPr>
          <p:cNvSpPr>
            <a:spLocks noGrp="1"/>
          </p:cNvSpPr>
          <p:nvPr>
            <p:ph type="title"/>
          </p:nvPr>
        </p:nvSpPr>
        <p:spPr/>
        <p:txBody>
          <a:bodyPr/>
          <a:lstStyle/>
          <a:p>
            <a:r>
              <a:rPr lang="en-US" dirty="0"/>
              <a:t>A</a:t>
            </a:r>
            <a:r>
              <a:rPr lang="en-KZ" dirty="0"/>
              <a:t>dd user</a:t>
            </a:r>
          </a:p>
        </p:txBody>
      </p:sp>
      <p:pic>
        <p:nvPicPr>
          <p:cNvPr id="5" name="Content Placeholder 4">
            <a:extLst>
              <a:ext uri="{FF2B5EF4-FFF2-40B4-BE49-F238E27FC236}">
                <a16:creationId xmlns:a16="http://schemas.microsoft.com/office/drawing/2014/main" id="{F4E4BC4B-CDD8-60E4-3455-6CE1B26C9BD5}"/>
              </a:ext>
            </a:extLst>
          </p:cNvPr>
          <p:cNvPicPr>
            <a:picLocks noGrp="1" noChangeAspect="1"/>
          </p:cNvPicPr>
          <p:nvPr>
            <p:ph idx="1"/>
          </p:nvPr>
        </p:nvPicPr>
        <p:blipFill>
          <a:blip r:embed="rId2"/>
          <a:stretch>
            <a:fillRect/>
          </a:stretch>
        </p:blipFill>
        <p:spPr>
          <a:xfrm>
            <a:off x="2219746" y="1825625"/>
            <a:ext cx="7752507" cy="4351338"/>
          </a:xfrm>
        </p:spPr>
      </p:pic>
    </p:spTree>
    <p:extLst>
      <p:ext uri="{BB962C8B-B14F-4D97-AF65-F5344CB8AC3E}">
        <p14:creationId xmlns:p14="http://schemas.microsoft.com/office/powerpoint/2010/main" val="40333225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1A1B5D-B5CC-6D2C-3BC5-E5B76BB7E9CA}"/>
              </a:ext>
            </a:extLst>
          </p:cNvPr>
          <p:cNvSpPr>
            <a:spLocks noGrp="1"/>
          </p:cNvSpPr>
          <p:nvPr>
            <p:ph type="title"/>
          </p:nvPr>
        </p:nvSpPr>
        <p:spPr/>
        <p:txBody>
          <a:bodyPr/>
          <a:lstStyle/>
          <a:p>
            <a:r>
              <a:rPr lang="en-US" dirty="0"/>
              <a:t>U</a:t>
            </a:r>
            <a:r>
              <a:rPr lang="en-KZ" dirty="0"/>
              <a:t>pdate user</a:t>
            </a:r>
          </a:p>
        </p:txBody>
      </p:sp>
      <p:pic>
        <p:nvPicPr>
          <p:cNvPr id="5" name="Content Placeholder 4">
            <a:extLst>
              <a:ext uri="{FF2B5EF4-FFF2-40B4-BE49-F238E27FC236}">
                <a16:creationId xmlns:a16="http://schemas.microsoft.com/office/drawing/2014/main" id="{F580B7DB-5BA7-0E52-AC08-78476E6A887C}"/>
              </a:ext>
            </a:extLst>
          </p:cNvPr>
          <p:cNvPicPr>
            <a:picLocks noGrp="1" noChangeAspect="1"/>
          </p:cNvPicPr>
          <p:nvPr>
            <p:ph idx="1"/>
          </p:nvPr>
        </p:nvPicPr>
        <p:blipFill>
          <a:blip r:embed="rId2"/>
          <a:stretch>
            <a:fillRect/>
          </a:stretch>
        </p:blipFill>
        <p:spPr>
          <a:xfrm>
            <a:off x="2219746" y="1825625"/>
            <a:ext cx="7752507" cy="4351338"/>
          </a:xfrm>
        </p:spPr>
      </p:pic>
    </p:spTree>
    <p:extLst>
      <p:ext uri="{BB962C8B-B14F-4D97-AF65-F5344CB8AC3E}">
        <p14:creationId xmlns:p14="http://schemas.microsoft.com/office/powerpoint/2010/main" val="36414171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438700-2F09-9AB0-7AD7-A4BBBF93B44F}"/>
              </a:ext>
            </a:extLst>
          </p:cNvPr>
          <p:cNvSpPr>
            <a:spLocks noGrp="1"/>
          </p:cNvSpPr>
          <p:nvPr>
            <p:ph type="title"/>
          </p:nvPr>
        </p:nvSpPr>
        <p:spPr/>
        <p:txBody>
          <a:bodyPr/>
          <a:lstStyle/>
          <a:p>
            <a:r>
              <a:rPr lang="en-US" dirty="0"/>
              <a:t>T</a:t>
            </a:r>
            <a:r>
              <a:rPr lang="en-KZ" dirty="0"/>
              <a:t>his my user model</a:t>
            </a:r>
          </a:p>
        </p:txBody>
      </p:sp>
      <p:pic>
        <p:nvPicPr>
          <p:cNvPr id="5" name="Content Placeholder 4">
            <a:extLst>
              <a:ext uri="{FF2B5EF4-FFF2-40B4-BE49-F238E27FC236}">
                <a16:creationId xmlns:a16="http://schemas.microsoft.com/office/drawing/2014/main" id="{2CEF9317-C01A-403B-D530-F538CEA27ACE}"/>
              </a:ext>
            </a:extLst>
          </p:cNvPr>
          <p:cNvPicPr>
            <a:picLocks noGrp="1" noChangeAspect="1"/>
          </p:cNvPicPr>
          <p:nvPr>
            <p:ph idx="1"/>
          </p:nvPr>
        </p:nvPicPr>
        <p:blipFill>
          <a:blip r:embed="rId2"/>
          <a:stretch>
            <a:fillRect/>
          </a:stretch>
        </p:blipFill>
        <p:spPr>
          <a:xfrm>
            <a:off x="2219746" y="1825625"/>
            <a:ext cx="7752507" cy="4351338"/>
          </a:xfrm>
        </p:spPr>
      </p:pic>
    </p:spTree>
    <p:extLst>
      <p:ext uri="{BB962C8B-B14F-4D97-AF65-F5344CB8AC3E}">
        <p14:creationId xmlns:p14="http://schemas.microsoft.com/office/powerpoint/2010/main" val="11179257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27486-6944-4F50-E53D-672EACDD88E2}"/>
              </a:ext>
            </a:extLst>
          </p:cNvPr>
          <p:cNvSpPr>
            <a:spLocks noGrp="1"/>
          </p:cNvSpPr>
          <p:nvPr>
            <p:ph type="title"/>
          </p:nvPr>
        </p:nvSpPr>
        <p:spPr/>
        <p:txBody>
          <a:bodyPr>
            <a:normAutofit fontScale="90000"/>
          </a:bodyPr>
          <a:lstStyle/>
          <a:p>
            <a:r>
              <a:rPr lang="en-US" dirty="0"/>
              <a:t>This is my login logic, checking email and password. If the user exists in the database, I check his role.</a:t>
            </a:r>
            <a:endParaRPr lang="en-KZ" dirty="0"/>
          </a:p>
        </p:txBody>
      </p:sp>
      <p:pic>
        <p:nvPicPr>
          <p:cNvPr id="5" name="Content Placeholder 4">
            <a:extLst>
              <a:ext uri="{FF2B5EF4-FFF2-40B4-BE49-F238E27FC236}">
                <a16:creationId xmlns:a16="http://schemas.microsoft.com/office/drawing/2014/main" id="{99095295-66D9-9F97-0A82-DF3CAF71272C}"/>
              </a:ext>
            </a:extLst>
          </p:cNvPr>
          <p:cNvPicPr>
            <a:picLocks noGrp="1" noChangeAspect="1"/>
          </p:cNvPicPr>
          <p:nvPr>
            <p:ph idx="1"/>
          </p:nvPr>
        </p:nvPicPr>
        <p:blipFill>
          <a:blip r:embed="rId2"/>
          <a:stretch>
            <a:fillRect/>
          </a:stretch>
        </p:blipFill>
        <p:spPr>
          <a:xfrm>
            <a:off x="2219746" y="1825625"/>
            <a:ext cx="7752507" cy="4351338"/>
          </a:xfrm>
        </p:spPr>
      </p:pic>
    </p:spTree>
    <p:extLst>
      <p:ext uri="{BB962C8B-B14F-4D97-AF65-F5344CB8AC3E}">
        <p14:creationId xmlns:p14="http://schemas.microsoft.com/office/powerpoint/2010/main" val="32549920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79559A-B02D-9B45-1810-B8988E952505}"/>
              </a:ext>
            </a:extLst>
          </p:cNvPr>
          <p:cNvSpPr>
            <a:spLocks noGrp="1"/>
          </p:cNvSpPr>
          <p:nvPr>
            <p:ph type="title"/>
          </p:nvPr>
        </p:nvSpPr>
        <p:spPr>
          <a:xfrm>
            <a:off x="619539" y="345247"/>
            <a:ext cx="10515600" cy="1325563"/>
          </a:xfrm>
        </p:spPr>
        <p:txBody>
          <a:bodyPr>
            <a:noAutofit/>
          </a:bodyPr>
          <a:lstStyle/>
          <a:p>
            <a:r>
              <a:rPr lang="en-US" sz="3600" dirty="0"/>
              <a:t>This is me checking the role, saving it with </a:t>
            </a:r>
            <a:r>
              <a:rPr lang="en-US" sz="3600" dirty="0" err="1"/>
              <a:t>jwt</a:t>
            </a:r>
            <a:r>
              <a:rPr lang="en-US" sz="3600" dirty="0"/>
              <a:t>, sending the role to the front end, which parses </a:t>
            </a:r>
            <a:r>
              <a:rPr lang="en-US" sz="3600" dirty="0" err="1"/>
              <a:t>jwt</a:t>
            </a:r>
            <a:r>
              <a:rPr lang="en-US" sz="3600" dirty="0"/>
              <a:t>, analyzes the role and decides what operations the user can do next.</a:t>
            </a:r>
            <a:endParaRPr lang="en-KZ" sz="3600" dirty="0"/>
          </a:p>
        </p:txBody>
      </p:sp>
      <p:pic>
        <p:nvPicPr>
          <p:cNvPr id="5" name="Content Placeholder 4">
            <a:extLst>
              <a:ext uri="{FF2B5EF4-FFF2-40B4-BE49-F238E27FC236}">
                <a16:creationId xmlns:a16="http://schemas.microsoft.com/office/drawing/2014/main" id="{322AF01F-485D-BBB2-0110-F6CA8C8704B7}"/>
              </a:ext>
            </a:extLst>
          </p:cNvPr>
          <p:cNvPicPr>
            <a:picLocks noGrp="1" noChangeAspect="1"/>
          </p:cNvPicPr>
          <p:nvPr>
            <p:ph idx="1"/>
          </p:nvPr>
        </p:nvPicPr>
        <p:blipFill>
          <a:blip r:embed="rId2"/>
          <a:stretch>
            <a:fillRect/>
          </a:stretch>
        </p:blipFill>
        <p:spPr>
          <a:xfrm>
            <a:off x="2219746" y="1825625"/>
            <a:ext cx="7752507" cy="4351338"/>
          </a:xfrm>
        </p:spPr>
      </p:pic>
    </p:spTree>
    <p:extLst>
      <p:ext uri="{BB962C8B-B14F-4D97-AF65-F5344CB8AC3E}">
        <p14:creationId xmlns:p14="http://schemas.microsoft.com/office/powerpoint/2010/main" val="38736007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B7F24F-FCBF-1B20-CB54-8EA34DFAF500}"/>
              </a:ext>
            </a:extLst>
          </p:cNvPr>
          <p:cNvSpPr>
            <a:spLocks noGrp="1"/>
          </p:cNvSpPr>
          <p:nvPr>
            <p:ph type="title"/>
          </p:nvPr>
        </p:nvSpPr>
        <p:spPr/>
        <p:txBody>
          <a:bodyPr/>
          <a:lstStyle/>
          <a:p>
            <a:r>
              <a:rPr lang="en-US" dirty="0"/>
              <a:t>This is my page that combines the login method and the API.</a:t>
            </a:r>
            <a:endParaRPr lang="en-KZ" dirty="0"/>
          </a:p>
        </p:txBody>
      </p:sp>
      <p:pic>
        <p:nvPicPr>
          <p:cNvPr id="5" name="Content Placeholder 4">
            <a:extLst>
              <a:ext uri="{FF2B5EF4-FFF2-40B4-BE49-F238E27FC236}">
                <a16:creationId xmlns:a16="http://schemas.microsoft.com/office/drawing/2014/main" id="{8C820A16-C4B1-AEE5-AB01-7F843BE0C8BB}"/>
              </a:ext>
            </a:extLst>
          </p:cNvPr>
          <p:cNvPicPr>
            <a:picLocks noGrp="1" noChangeAspect="1"/>
          </p:cNvPicPr>
          <p:nvPr>
            <p:ph idx="1"/>
          </p:nvPr>
        </p:nvPicPr>
        <p:blipFill>
          <a:blip r:embed="rId2"/>
          <a:stretch>
            <a:fillRect/>
          </a:stretch>
        </p:blipFill>
        <p:spPr>
          <a:xfrm>
            <a:off x="2219746" y="1825625"/>
            <a:ext cx="7752507" cy="4351338"/>
          </a:xfrm>
        </p:spPr>
      </p:pic>
    </p:spTree>
    <p:extLst>
      <p:ext uri="{BB962C8B-B14F-4D97-AF65-F5344CB8AC3E}">
        <p14:creationId xmlns:p14="http://schemas.microsoft.com/office/powerpoint/2010/main" val="28111237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E29EBD-F2A0-980A-1625-9DA8A3B52414}"/>
              </a:ext>
            </a:extLst>
          </p:cNvPr>
          <p:cNvSpPr>
            <a:spLocks noGrp="1"/>
          </p:cNvSpPr>
          <p:nvPr>
            <p:ph type="title"/>
          </p:nvPr>
        </p:nvSpPr>
        <p:spPr/>
        <p:txBody>
          <a:bodyPr>
            <a:normAutofit fontScale="90000"/>
          </a:bodyPr>
          <a:lstStyle/>
          <a:p>
            <a:r>
              <a:rPr lang="en-US" dirty="0"/>
              <a:t>This is how the user is saved in the cookie after successfully logging in, which will help with queries and reduce databases requests</a:t>
            </a:r>
            <a:endParaRPr lang="en-KZ" dirty="0"/>
          </a:p>
        </p:txBody>
      </p:sp>
      <p:pic>
        <p:nvPicPr>
          <p:cNvPr id="5" name="Content Placeholder 4">
            <a:extLst>
              <a:ext uri="{FF2B5EF4-FFF2-40B4-BE49-F238E27FC236}">
                <a16:creationId xmlns:a16="http://schemas.microsoft.com/office/drawing/2014/main" id="{A63F21E9-29B4-6109-77AF-8A289D96CF10}"/>
              </a:ext>
            </a:extLst>
          </p:cNvPr>
          <p:cNvPicPr>
            <a:picLocks noGrp="1" noChangeAspect="1"/>
          </p:cNvPicPr>
          <p:nvPr>
            <p:ph idx="1"/>
          </p:nvPr>
        </p:nvPicPr>
        <p:blipFill>
          <a:blip r:embed="rId2"/>
          <a:stretch>
            <a:fillRect/>
          </a:stretch>
        </p:blipFill>
        <p:spPr>
          <a:xfrm>
            <a:off x="1320336" y="2141537"/>
            <a:ext cx="7752507" cy="4351338"/>
          </a:xfrm>
        </p:spPr>
      </p:pic>
    </p:spTree>
    <p:extLst>
      <p:ext uri="{BB962C8B-B14F-4D97-AF65-F5344CB8AC3E}">
        <p14:creationId xmlns:p14="http://schemas.microsoft.com/office/powerpoint/2010/main" val="40259804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E24EDC-670B-1F28-A5A3-EBCAEBB2D77B}"/>
              </a:ext>
            </a:extLst>
          </p:cNvPr>
          <p:cNvSpPr>
            <a:spLocks noGrp="1"/>
          </p:cNvSpPr>
          <p:nvPr>
            <p:ph type="title"/>
          </p:nvPr>
        </p:nvSpPr>
        <p:spPr>
          <a:xfrm>
            <a:off x="839448" y="1259174"/>
            <a:ext cx="10514351" cy="431514"/>
          </a:xfrm>
        </p:spPr>
        <p:txBody>
          <a:bodyPr>
            <a:noAutofit/>
          </a:bodyPr>
          <a:lstStyle/>
          <a:p>
            <a:r>
              <a:rPr lang="en-US" sz="2800" dirty="0"/>
              <a:t>After successful login, add the admin role and send it to the front end.</a:t>
            </a:r>
            <a:r>
              <a:rPr lang="en-US" sz="2800" dirty="0">
                <a:solidFill>
                  <a:srgbClr val="0E0E0E"/>
                </a:solidFill>
                <a:effectLst/>
                <a:latin typeface=".SF NS"/>
              </a:rPr>
              <a:t> JWTs can be signed using a secret (HMAC algorithm) or a public/private key pair (RSA or ECDSA), ensuring the integrity and authenticity of the token. This makes it difficult for unauthorized parties to tamper with or forge tokens.</a:t>
            </a:r>
            <a:br>
              <a:rPr lang="en-US" sz="2800" dirty="0">
                <a:solidFill>
                  <a:srgbClr val="0E0E0E"/>
                </a:solidFill>
                <a:effectLst/>
                <a:latin typeface=".SF NS"/>
              </a:rPr>
            </a:br>
            <a:endParaRPr lang="en-KZ" sz="2800" dirty="0"/>
          </a:p>
        </p:txBody>
      </p:sp>
      <p:pic>
        <p:nvPicPr>
          <p:cNvPr id="5" name="Content Placeholder 4">
            <a:extLst>
              <a:ext uri="{FF2B5EF4-FFF2-40B4-BE49-F238E27FC236}">
                <a16:creationId xmlns:a16="http://schemas.microsoft.com/office/drawing/2014/main" id="{60CB6CBE-60DA-D7AD-36BC-1691B82F8476}"/>
              </a:ext>
            </a:extLst>
          </p:cNvPr>
          <p:cNvPicPr>
            <a:picLocks noGrp="1" noChangeAspect="1"/>
          </p:cNvPicPr>
          <p:nvPr>
            <p:ph idx="1"/>
          </p:nvPr>
        </p:nvPicPr>
        <p:blipFill>
          <a:blip r:embed="rId2"/>
          <a:stretch>
            <a:fillRect/>
          </a:stretch>
        </p:blipFill>
        <p:spPr>
          <a:xfrm>
            <a:off x="2219746" y="2908091"/>
            <a:ext cx="7752507" cy="3268871"/>
          </a:xfrm>
        </p:spPr>
      </p:pic>
    </p:spTree>
    <p:extLst>
      <p:ext uri="{BB962C8B-B14F-4D97-AF65-F5344CB8AC3E}">
        <p14:creationId xmlns:p14="http://schemas.microsoft.com/office/powerpoint/2010/main" val="15678433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6BF501-16BB-256A-E0B1-E5E4165A976E}"/>
              </a:ext>
            </a:extLst>
          </p:cNvPr>
          <p:cNvSpPr>
            <a:spLocks noGrp="1"/>
          </p:cNvSpPr>
          <p:nvPr>
            <p:ph type="title"/>
          </p:nvPr>
        </p:nvSpPr>
        <p:spPr/>
        <p:txBody>
          <a:bodyPr/>
          <a:lstStyle/>
          <a:p>
            <a:r>
              <a:rPr lang="en-US" dirty="0"/>
              <a:t>Change the admin's status according to the id to simulate deleting the user</a:t>
            </a:r>
            <a:endParaRPr lang="en-KZ" dirty="0"/>
          </a:p>
        </p:txBody>
      </p:sp>
      <p:pic>
        <p:nvPicPr>
          <p:cNvPr id="5" name="Content Placeholder 4">
            <a:extLst>
              <a:ext uri="{FF2B5EF4-FFF2-40B4-BE49-F238E27FC236}">
                <a16:creationId xmlns:a16="http://schemas.microsoft.com/office/drawing/2014/main" id="{9257F3C2-E50A-769A-F67E-CAD0EF9EF59D}"/>
              </a:ext>
            </a:extLst>
          </p:cNvPr>
          <p:cNvPicPr>
            <a:picLocks noGrp="1" noChangeAspect="1"/>
          </p:cNvPicPr>
          <p:nvPr>
            <p:ph idx="1"/>
          </p:nvPr>
        </p:nvPicPr>
        <p:blipFill>
          <a:blip r:embed="rId2"/>
          <a:stretch>
            <a:fillRect/>
          </a:stretch>
        </p:blipFill>
        <p:spPr>
          <a:xfrm>
            <a:off x="2219746" y="1825625"/>
            <a:ext cx="7752507" cy="4351338"/>
          </a:xfrm>
        </p:spPr>
      </p:pic>
    </p:spTree>
    <p:extLst>
      <p:ext uri="{BB962C8B-B14F-4D97-AF65-F5344CB8AC3E}">
        <p14:creationId xmlns:p14="http://schemas.microsoft.com/office/powerpoint/2010/main" val="8597964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EE96DF-C1C3-E409-ABEE-9B2412EEF5FB}"/>
              </a:ext>
            </a:extLst>
          </p:cNvPr>
          <p:cNvSpPr>
            <a:spLocks noGrp="1"/>
          </p:cNvSpPr>
          <p:nvPr>
            <p:ph type="title"/>
          </p:nvPr>
        </p:nvSpPr>
        <p:spPr>
          <a:xfrm>
            <a:off x="838199" y="365125"/>
            <a:ext cx="10562863" cy="2574845"/>
          </a:xfrm>
        </p:spPr>
        <p:txBody>
          <a:bodyPr>
            <a:normAutofit fontScale="90000"/>
          </a:bodyPr>
          <a:lstStyle/>
          <a:p>
            <a:r>
              <a:rPr lang="en-US" sz="2200" b="1" dirty="0">
                <a:solidFill>
                  <a:srgbClr val="0E0E0E"/>
                </a:solidFill>
                <a:effectLst/>
                <a:latin typeface=".SF NS"/>
              </a:rPr>
              <a:t>High Performance</a:t>
            </a:r>
            <a:r>
              <a:rPr lang="en-US" sz="2200" dirty="0">
                <a:solidFill>
                  <a:srgbClr val="0E0E0E"/>
                </a:solidFill>
                <a:effectLst/>
                <a:latin typeface=".SF NS"/>
              </a:rPr>
              <a:t>: Gin is extremely fast, thanks to its minimalistic design and use of </a:t>
            </a:r>
            <a:r>
              <a:rPr lang="en-US" sz="2200" dirty="0" err="1">
                <a:solidFill>
                  <a:srgbClr val="0E0E0E"/>
                </a:solidFill>
                <a:effectLst/>
                <a:latin typeface=".SF NS"/>
              </a:rPr>
              <a:t>httprouter</a:t>
            </a:r>
            <a:r>
              <a:rPr lang="en-US" sz="2200" dirty="0">
                <a:solidFill>
                  <a:srgbClr val="0E0E0E"/>
                </a:solidFill>
                <a:effectLst/>
                <a:latin typeface=".SF NS"/>
              </a:rPr>
              <a:t>, making it well-suited for building high-performance APIs.</a:t>
            </a:r>
            <a:br>
              <a:rPr lang="en-US" dirty="0">
                <a:solidFill>
                  <a:srgbClr val="0E0E0E"/>
                </a:solidFill>
                <a:effectLst/>
                <a:latin typeface=".SF NS"/>
              </a:rPr>
            </a:br>
            <a:r>
              <a:rPr lang="en-US" sz="3100" b="1" dirty="0">
                <a:solidFill>
                  <a:srgbClr val="0E0E0E"/>
                </a:solidFill>
                <a:effectLst/>
                <a:latin typeface=".SF NS"/>
              </a:rPr>
              <a:t>Easy to Use</a:t>
            </a:r>
            <a:r>
              <a:rPr lang="en-US" sz="3100" dirty="0">
                <a:solidFill>
                  <a:srgbClr val="0E0E0E"/>
                </a:solidFill>
                <a:effectLst/>
                <a:latin typeface=".SF NS"/>
              </a:rPr>
              <a:t>: Gin’s syntax is straightforward and developer-friendly, making it easier to learn and use, especially for creating RESTful APIs quickly.</a:t>
            </a:r>
            <a:br>
              <a:rPr lang="en-US" sz="3100" dirty="0">
                <a:solidFill>
                  <a:srgbClr val="0E0E0E"/>
                </a:solidFill>
                <a:effectLst/>
                <a:latin typeface=".SF NS"/>
              </a:rPr>
            </a:br>
            <a:r>
              <a:rPr lang="en-US" sz="3100" b="1" dirty="0">
                <a:solidFill>
                  <a:srgbClr val="0E0E0E"/>
                </a:solidFill>
                <a:effectLst/>
                <a:latin typeface=".SF NS"/>
              </a:rPr>
              <a:t>Middleware Support</a:t>
            </a:r>
            <a:r>
              <a:rPr lang="en-US" sz="3100" dirty="0">
                <a:solidFill>
                  <a:srgbClr val="0E0E0E"/>
                </a:solidFill>
                <a:effectLst/>
                <a:latin typeface=".SF NS"/>
              </a:rPr>
              <a:t>: It has robust middleware support, allowing developers to easily add logging, authentication, and error handling.</a:t>
            </a:r>
            <a:br>
              <a:rPr lang="en-US" dirty="0">
                <a:solidFill>
                  <a:srgbClr val="0E0E0E"/>
                </a:solidFill>
                <a:effectLst/>
                <a:latin typeface=".SF NS"/>
              </a:rPr>
            </a:br>
            <a:endParaRPr lang="en-KZ" dirty="0"/>
          </a:p>
        </p:txBody>
      </p:sp>
      <p:pic>
        <p:nvPicPr>
          <p:cNvPr id="5" name="Content Placeholder 4">
            <a:extLst>
              <a:ext uri="{FF2B5EF4-FFF2-40B4-BE49-F238E27FC236}">
                <a16:creationId xmlns:a16="http://schemas.microsoft.com/office/drawing/2014/main" id="{8F8DD6F1-78CC-0742-8CE9-B4EDBDB1ADF7}"/>
              </a:ext>
            </a:extLst>
          </p:cNvPr>
          <p:cNvPicPr>
            <a:picLocks noGrp="1" noChangeAspect="1"/>
          </p:cNvPicPr>
          <p:nvPr>
            <p:ph idx="1"/>
          </p:nvPr>
        </p:nvPicPr>
        <p:blipFill>
          <a:blip r:embed="rId2"/>
          <a:stretch>
            <a:fillRect/>
          </a:stretch>
        </p:blipFill>
        <p:spPr>
          <a:xfrm>
            <a:off x="4201610" y="3428999"/>
            <a:ext cx="5770643" cy="2747963"/>
          </a:xfrm>
        </p:spPr>
      </p:pic>
    </p:spTree>
    <p:extLst>
      <p:ext uri="{BB962C8B-B14F-4D97-AF65-F5344CB8AC3E}">
        <p14:creationId xmlns:p14="http://schemas.microsoft.com/office/powerpoint/2010/main" val="104675640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TotalTime>
  <Words>330</Words>
  <Application>Microsoft Macintosh PowerPoint</Application>
  <PresentationFormat>Widescreen</PresentationFormat>
  <Paragraphs>13</Paragraphs>
  <Slides>13</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.SF NS</vt:lpstr>
      <vt:lpstr>Arial</vt:lpstr>
      <vt:lpstr>Calibri</vt:lpstr>
      <vt:lpstr>Calibri Light</vt:lpstr>
      <vt:lpstr>Office Theme</vt:lpstr>
      <vt:lpstr>This is my logic for connecting to Databa ses. I use this method to connect to Databeses using gorm.</vt:lpstr>
      <vt:lpstr>This my user model</vt:lpstr>
      <vt:lpstr>This is my login logic, checking email and password. If the user exists in the database, I check his role.</vt:lpstr>
      <vt:lpstr>This is me checking the role, saving it with jwt, sending the role to the front end, which parses jwt, analyzes the role and decides what operations the user can do next.</vt:lpstr>
      <vt:lpstr>This is my page that combines the login method and the API.</vt:lpstr>
      <vt:lpstr>This is how the user is saved in the cookie after successfully logging in, which will help with queries and reduce databases requests</vt:lpstr>
      <vt:lpstr>After successful login, add the admin role and send it to the front end. JWTs can be signed using a secret (HMAC algorithm) or a public/private key pair (RSA or ECDSA), ensuring the integrity and authenticity of the token. This makes it difficult for unauthorized parties to tamper with or forge tokens. </vt:lpstr>
      <vt:lpstr>Change the admin's status according to the id to simulate deleting the user</vt:lpstr>
      <vt:lpstr>High Performance: Gin is extremely fast, thanks to its minimalistic design and use of httprouter, making it well-suited for building high-performance APIs. Easy to Use: Gin’s syntax is straightforward and developer-friendly, making it easier to learn and use, especially for creating RESTful APIs quickly. Middleware Support: It has robust middleware support, allowing developers to easily add logging, authentication, and error handling. </vt:lpstr>
      <vt:lpstr>JWT tokens are self-contained, meaning they carry all necessary information (like user identity and expiration) within the token itself. This makes authentication stateless and removes the need for server-side session storage, making it easier to scale the application. </vt:lpstr>
      <vt:lpstr>Get </vt:lpstr>
      <vt:lpstr>Add user</vt:lpstr>
      <vt:lpstr>Update user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Alem Kaken</dc:creator>
  <cp:lastModifiedBy>Alem Kaken</cp:lastModifiedBy>
  <cp:revision>2</cp:revision>
  <dcterms:created xsi:type="dcterms:W3CDTF">2024-10-31T07:07:03Z</dcterms:created>
  <dcterms:modified xsi:type="dcterms:W3CDTF">2024-11-03T17:29:22Z</dcterms:modified>
</cp:coreProperties>
</file>